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jpe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4" r:id="rId2"/>
    <p:sldId id="273" r:id="rId3"/>
    <p:sldId id="268" r:id="rId4"/>
    <p:sldId id="259" r:id="rId5"/>
    <p:sldId id="269" r:id="rId6"/>
    <p:sldId id="270" r:id="rId7"/>
    <p:sldId id="271" r:id="rId8"/>
    <p:sldId id="275" r:id="rId9"/>
    <p:sldId id="266" r:id="rId10"/>
    <p:sldId id="265" r:id="rId11"/>
    <p:sldId id="272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4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notesMaster" Target="/ppt/notesMasters/notesMaster1.xml" Id="rId13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tableStyles" Target="/ppt/tableStyles.xml" Id="rId17" /><Relationship Type="http://schemas.openxmlformats.org/officeDocument/2006/relationships/slide" Target="/ppt/slides/slide1.xml" Id="rId2" /><Relationship Type="http://schemas.openxmlformats.org/officeDocument/2006/relationships/theme" Target="/ppt/theme/theme1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viewProps" Target="/ppt/view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presProps" Target="/ppt/presProps.xml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507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5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1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jpeg" Id="rId2" /><Relationship Type="http://schemas.openxmlformats.org/officeDocument/2006/relationships/slideLayout" Target="/ppt/slideLayouts/slideLayout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png" Id="rId2" /><Relationship Type="http://schemas.openxmlformats.org/officeDocument/2006/relationships/slideLayout" Target="/ppt/slideLayouts/slideLayout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6.png" Id="rId2" /><Relationship Type="http://schemas.openxmlformats.org/officeDocument/2006/relationships/slideLayout" Target="/ppt/slideLayouts/slideLayout1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image" Target="/ppt/media/image7.png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10.png" Id="rId5" /><Relationship Type="http://schemas.openxmlformats.org/officeDocument/2006/relationships/image" Target="/ppt/media/image9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1.png" Id="rId2" /><Relationship Type="http://schemas.openxmlformats.org/officeDocument/2006/relationships/slideLayout" Target="/ppt/slideLayouts/slideLayout1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3.png" Id="rId3" /><Relationship Type="http://schemas.openxmlformats.org/officeDocument/2006/relationships/image" Target="/ppt/media/image12.png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16.png" Id="rId6" /><Relationship Type="http://schemas.openxmlformats.org/officeDocument/2006/relationships/image" Target="/ppt/media/image15.png" Id="rId5" /><Relationship Type="http://schemas.openxmlformats.org/officeDocument/2006/relationships/image" Target="/ppt/media/image14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Layout" Target="/ppt/slideLayouts/slideLayout1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E4761B4-968D-4C6B-980D-3EB7CA359654}"/>
              </a:ext>
            </a:extLst>
          </p:cNvPr>
          <p:cNvSpPr/>
          <p:nvPr/>
        </p:nvSpPr>
        <p:spPr>
          <a:xfrm>
            <a:off x="6086226" y="1381839"/>
            <a:ext cx="83502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Title: </a:t>
            </a:r>
          </a:p>
          <a:p>
            <a:pPr marL="0" indent="0" algn="just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Finding Missing Persons Using AI</a:t>
            </a:r>
            <a:endParaRPr lang="en-US" sz="6000" b="1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CB4968B-6E29-4A64-8435-FCC7F843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CC3600C5-694D-4420-8909-96ACF5658897}"/>
              </a:ext>
            </a:extLst>
          </p:cNvPr>
          <p:cNvSpPr/>
          <p:nvPr/>
        </p:nvSpPr>
        <p:spPr>
          <a:xfrm>
            <a:off x="62801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by: Code Cortex Team</a:t>
            </a:r>
            <a:endParaRPr lang="en-US" sz="40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C7C97AF-21EA-48BD-93AF-44E46DB7150D}"/>
              </a:ext>
            </a:extLst>
          </p:cNvPr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 06-08-25</a:t>
            </a:r>
            <a:endParaRPr lang="en-US" sz="4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6FDED84-7000-4C52-9C7E-BD834AE59B1F}"/>
              </a:ext>
            </a:extLst>
          </p:cNvPr>
          <p:cNvSpPr/>
          <p:nvPr/>
        </p:nvSpPr>
        <p:spPr>
          <a:xfrm>
            <a:off x="62801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Version: 1.0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5887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Social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significantly reduce the time and effort in finding missing persons, bringing hope to families and empowering communities. By leveraging AI, we can create a safer and more responsive society for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A40925-8E43-40DD-B681-B8F6029DCD69}"/>
              </a:ext>
            </a:extLst>
          </p:cNvPr>
          <p:cNvSpPr txBox="1"/>
          <p:nvPr/>
        </p:nvSpPr>
        <p:spPr>
          <a:xfrm>
            <a:off x="3158836" y="990868"/>
            <a:ext cx="83127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kern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Footlight MT Light" panose="0204060206030A020304" pitchFamily="18" charset="0"/>
              </a:rPr>
              <a:t>Thank</a:t>
            </a:r>
          </a:p>
          <a:p>
            <a:pPr algn="ctr"/>
            <a:r>
              <a:rPr lang="en-US" sz="20000" b="1" kern="12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Footlight MT Light" panose="0204060206030A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28366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3EAF1AF-2191-4F5D-AAD6-FFD4575D1DFB}"/>
              </a:ext>
            </a:extLst>
          </p:cNvPr>
          <p:cNvSpPr/>
          <p:nvPr/>
        </p:nvSpPr>
        <p:spPr>
          <a:xfrm>
            <a:off x="6280190" y="15660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Finding Missing Persons Using AI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ADAE1E7-4C2A-4526-8C1A-9FF70790F619}"/>
              </a:ext>
            </a:extLst>
          </p:cNvPr>
          <p:cNvSpPr/>
          <p:nvPr/>
        </p:nvSpPr>
        <p:spPr>
          <a:xfrm>
            <a:off x="6280190" y="332374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 Statement</a:t>
            </a:r>
            <a:endParaRPr lang="en-US" sz="35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48F3C1D-31E7-4006-B0BF-9951CAE24203}"/>
              </a:ext>
            </a:extLst>
          </p:cNvPr>
          <p:cNvSpPr/>
          <p:nvPr/>
        </p:nvSpPr>
        <p:spPr>
          <a:xfrm>
            <a:off x="6280190" y="42308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Thousands of people, especially children, go missing daily in India. Traditional investigation methods are time-consuming and inefficient.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0DF29F0-AE4C-4930-A577-9271455F3A78}"/>
              </a:ext>
            </a:extLst>
          </p:cNvPr>
          <p:cNvSpPr/>
          <p:nvPr/>
        </p:nvSpPr>
        <p:spPr>
          <a:xfrm>
            <a:off x="6280190" y="521184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purpose is to develop a lightweight, AI-powered application to help law enforcement, NGOs, and the public quickly identify and locate missing persons using facial recognition and crowd-sourced image matching.</a:t>
            </a:r>
            <a:endParaRPr lang="en-US" sz="17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CB9893F-E44C-4E09-85F6-1507324B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73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6A3A3EF-31F9-4FE5-8CCF-8BB3AC46E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"/>
          <a:stretch/>
        </p:blipFill>
        <p:spPr bwMode="auto">
          <a:xfrm>
            <a:off x="0" y="0"/>
            <a:ext cx="1463039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4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18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Traditional Solution vs.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12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Need for the Project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93795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matching is inefficient for the volume of missing persons and media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2470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systems lack AI integration and user-friendly public reporting.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112651"/>
            <a:ext cx="3049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on Community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69379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and wider reach for missing persons identification.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86179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communities to actively participate in reporting and locating individuals.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183B2ED-7EAB-46B6-8D60-3C0AFDCC4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8"/>
          <a:stretch/>
        </p:blipFill>
        <p:spPr bwMode="auto">
          <a:xfrm>
            <a:off x="4" y="0"/>
            <a:ext cx="1463039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12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19ADC3C-C502-40B5-B0DA-0AB58F44F7E7}"/>
              </a:ext>
            </a:extLst>
          </p:cNvPr>
          <p:cNvSpPr/>
          <p:nvPr/>
        </p:nvSpPr>
        <p:spPr>
          <a:xfrm>
            <a:off x="793790" y="1899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Stack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5364717-E2AB-4D80-8C46-1CB8C7A1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61573"/>
            <a:ext cx="566976" cy="566976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442A4E2D-E641-49C1-8316-FB14E8B7D1FD}"/>
              </a:ext>
            </a:extLst>
          </p:cNvPr>
          <p:cNvSpPr/>
          <p:nvPr/>
        </p:nvSpPr>
        <p:spPr>
          <a:xfrm>
            <a:off x="1644253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7582E15-09FD-4062-9C20-C911464FAA59}"/>
              </a:ext>
            </a:extLst>
          </p:cNvPr>
          <p:cNvSpPr/>
          <p:nvPr/>
        </p:nvSpPr>
        <p:spPr>
          <a:xfrm>
            <a:off x="1644253" y="3686651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programming language for application development.</a:t>
            </a:r>
            <a:endParaRPr lang="en-US" sz="17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6643B8BB-6649-4230-8904-01CE894F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061573"/>
            <a:ext cx="566976" cy="566976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635530D3-F2BE-4304-BD1E-B20D6983342A}"/>
              </a:ext>
            </a:extLst>
          </p:cNvPr>
          <p:cNvSpPr/>
          <p:nvPr/>
        </p:nvSpPr>
        <p:spPr>
          <a:xfrm>
            <a:off x="8307348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FC10FC0-F85A-4AE5-AB52-ADAAB60DC48B}"/>
              </a:ext>
            </a:extLst>
          </p:cNvPr>
          <p:cNvSpPr/>
          <p:nvPr/>
        </p:nvSpPr>
        <p:spPr>
          <a:xfrm>
            <a:off x="8307348" y="3686651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for building interactive web applications.</a:t>
            </a:r>
            <a:endParaRPr lang="en-US" sz="1750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9A3D1C44-4103-4C5C-A037-AB8C2780547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E9E878E8-8DF0-434A-A704-10B630EF1EA8}"/>
              </a:ext>
            </a:extLst>
          </p:cNvPr>
          <p:cNvSpPr/>
          <p:nvPr/>
        </p:nvSpPr>
        <p:spPr>
          <a:xfrm>
            <a:off x="1644253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MediaPipe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D21ED42-1314-4F91-9D8E-0940E7861822}"/>
              </a:ext>
            </a:extLst>
          </p:cNvPr>
          <p:cNvSpPr/>
          <p:nvPr/>
        </p:nvSpPr>
        <p:spPr>
          <a:xfrm>
            <a:off x="1644253" y="5604510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model for real-time facial mesh detection.</a:t>
            </a:r>
            <a:endParaRPr lang="en-US" sz="175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915638FE-F63B-4216-B853-1E549BE70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BE3126DC-0E32-435F-9584-58310D4F2CD4}"/>
              </a:ext>
            </a:extLst>
          </p:cNvPr>
          <p:cNvSpPr/>
          <p:nvPr/>
        </p:nvSpPr>
        <p:spPr>
          <a:xfrm>
            <a:off x="8307348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SQLite</a:t>
            </a:r>
            <a:endParaRPr lang="en-US" sz="22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39B9F400-B859-49E6-957D-91F73FB2BCB3}"/>
              </a:ext>
            </a:extLst>
          </p:cNvPr>
          <p:cNvSpPr/>
          <p:nvPr/>
        </p:nvSpPr>
        <p:spPr>
          <a:xfrm>
            <a:off x="8307348" y="560451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Lightweight, file-based database for easy deployment.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5570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DB4054C-B47A-4DC5-A976-2FD5C157E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"/>
          <a:stretch/>
        </p:blipFill>
        <p:spPr bwMode="auto">
          <a:xfrm>
            <a:off x="2349795" y="0"/>
            <a:ext cx="1009967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7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1CC67-E25F-4DC0-9786-AE3700BF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6" y="1344606"/>
            <a:ext cx="5279049" cy="2770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768BE-7B32-46D4-9CC1-0692C0B8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157" y="1300366"/>
            <a:ext cx="2603376" cy="3437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725E5-93B0-4FF0-A4F1-911916B9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775" y="1211549"/>
            <a:ext cx="6107625" cy="3036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E71DD-26E4-4CA5-940E-D8D976E1E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89" y="4984603"/>
            <a:ext cx="6231480" cy="289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931E6-57D8-42F0-9398-629B30D53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932" y="4924817"/>
            <a:ext cx="6379533" cy="3017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254CA-5534-4272-A787-F58B58A91EA7}"/>
              </a:ext>
            </a:extLst>
          </p:cNvPr>
          <p:cNvSpPr txBox="1"/>
          <p:nvPr/>
        </p:nvSpPr>
        <p:spPr>
          <a:xfrm>
            <a:off x="2473792" y="0"/>
            <a:ext cx="90225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Snapshots of Our Prototype</a:t>
            </a:r>
          </a:p>
        </p:txBody>
      </p:sp>
    </p:spTree>
    <p:extLst>
      <p:ext uri="{BB962C8B-B14F-4D97-AF65-F5344CB8AC3E}">
        <p14:creationId xmlns:p14="http://schemas.microsoft.com/office/powerpoint/2010/main" val="3200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2F456C2-3E31-406D-BE75-6E6080A3B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0"/>
          <a:stretch/>
        </p:blipFill>
        <p:spPr bwMode="auto">
          <a:xfrm>
            <a:off x="1381125" y="462516"/>
            <a:ext cx="11868150" cy="730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3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224</Words>
  <Application>Microsoft Office PowerPoint</Application>
  <PresentationFormat>Custom</PresentationFormat>
  <Paragraphs>33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Footlight MT Light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Dhruvil Nakrani</dc:creator>
  <cp:lastModifiedBy>Dhruvil Nakrani</cp:lastModifiedBy>
  <cp:revision>16</cp:revision>
  <dcterms:created xsi:type="dcterms:W3CDTF">2025-07-31T10:59:29Z</dcterms:created>
  <dcterms:modified xsi:type="dcterms:W3CDTF">2025-08-05T16:07:31Z</dcterms:modified>
</cp:coreProperties>
</file>